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</p:sldIdLst>
  <p:sldSz cx="18288000" cy="10287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_0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_0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_00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_0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_00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_00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